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65" r:id="rId6"/>
    <p:sldId id="278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45" userDrawn="1">
          <p15:clr>
            <a:srgbClr val="A4A3A4"/>
          </p15:clr>
        </p15:guide>
        <p15:guide id="2" orient="horz" pos="3838" userDrawn="1">
          <p15:clr>
            <a:srgbClr val="A4A3A4"/>
          </p15:clr>
        </p15:guide>
        <p15:guide id="4" pos="7265" userDrawn="1">
          <p15:clr>
            <a:srgbClr val="A4A3A4"/>
          </p15:clr>
        </p15:guide>
        <p15:guide id="5" pos="370">
          <p15:clr>
            <a:srgbClr val="A4A3A4"/>
          </p15:clr>
        </p15:guide>
        <p15:guide id="7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462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845"/>
        <p:guide orient="horz" pos="3838"/>
        <p:guide pos="7265"/>
        <p:guide pos="37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81951" y="3125627"/>
            <a:ext cx="9144000" cy="750677"/>
          </a:xfrm>
        </p:spPr>
        <p:txBody>
          <a:bodyPr anchor="ctr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81951" y="5565948"/>
            <a:ext cx="9144000" cy="566551"/>
          </a:xfrm>
        </p:spPr>
        <p:txBody>
          <a:bodyPr anchor="t"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PF BeauSans Pro SemiBold" charset="0"/>
                <a:ea typeface="PF BeauSans Pro SemiBold" charset="0"/>
                <a:cs typeface="PF BeauSans Pro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UE_2020_Logo_Pt_OnDark_FC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857" y="549275"/>
            <a:ext cx="1671018" cy="19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00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70">
          <p15:clr>
            <a:srgbClr val="FBAE40"/>
          </p15:clr>
        </p15:guide>
        <p15:guide id="3" pos="6970">
          <p15:clr>
            <a:srgbClr val="FBAE40"/>
          </p15:clr>
        </p15:guide>
        <p15:guide id="4" orient="horz" pos="346">
          <p15:clr>
            <a:srgbClr val="FBAE40"/>
          </p15:clr>
        </p15:guide>
        <p15:guide id="5" pos="7287">
          <p15:clr>
            <a:srgbClr val="FBAE40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0043633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364" y="185058"/>
            <a:ext cx="888663" cy="101237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6229" y="1328057"/>
            <a:ext cx="11116809" cy="4789208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1pPr>
            <a:lvl2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2pPr>
            <a:lvl3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3pPr>
            <a:lvl4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4pPr>
            <a:lvl5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64868B9-C163-4A7B-93F0-6491126D85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5926245"/>
            <a:ext cx="12191970" cy="931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AFC6C1C-1B41-469F-AB8C-2A8137F278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8" y="6267119"/>
            <a:ext cx="1947022" cy="1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6788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70">
          <p15:clr>
            <a:srgbClr val="FBAE40"/>
          </p15:clr>
        </p15:guide>
        <p15:guide id="2" pos="302">
          <p15:clr>
            <a:srgbClr val="FBAE40"/>
          </p15:clr>
        </p15:guide>
        <p15:guide id="3" pos="697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0043633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364" y="185058"/>
            <a:ext cx="888663" cy="1012372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28057"/>
            <a:ext cx="5430837" cy="478212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  <a:lvl2pPr>
              <a:defRPr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2pPr>
            <a:lvl3pPr>
              <a:defRPr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3pPr>
            <a:lvl4pPr>
              <a:defRPr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4pPr>
            <a:lvl5pPr>
              <a:defRPr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328057"/>
            <a:ext cx="5537200" cy="4782120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  <a:lvl2pPr>
              <a:defRPr b="0" i="0"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2pPr>
            <a:lvl3pPr>
              <a:defRPr b="0" i="0"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3pPr>
            <a:lvl4pPr>
              <a:defRPr b="0" i="0"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4pPr>
            <a:lvl5pPr>
              <a:defRPr b="0" i="0"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B2960B9-2493-4556-AD19-4382EFE889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5926245"/>
            <a:ext cx="12191970" cy="9317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F4BC54E-3553-4900-A590-31FD76A5DB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8" y="6267119"/>
            <a:ext cx="1947022" cy="1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5102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70">
          <p15:clr>
            <a:srgbClr val="FBAE40"/>
          </p15:clr>
        </p15:guide>
        <p15:guide id="2" pos="302">
          <p15:clr>
            <a:srgbClr val="FBAE40"/>
          </p15:clr>
        </p15:guide>
        <p15:guide id="3" pos="697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1120437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6229" y="1328057"/>
            <a:ext cx="11116809" cy="4789208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1pPr>
            <a:lvl2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2pPr>
            <a:lvl3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3pPr>
            <a:lvl4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4pPr>
            <a:lvl5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1BA0CC0-3225-409A-958C-5711D184F9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5926245"/>
            <a:ext cx="12191970" cy="931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7129461-8420-4C61-B11E-3F4BDCB9D5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8" y="6267119"/>
            <a:ext cx="1947022" cy="1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2819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70" userDrawn="1">
          <p15:clr>
            <a:srgbClr val="FBAE40"/>
          </p15:clr>
        </p15:guide>
        <p15:guide id="2" pos="3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0057809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5926245"/>
            <a:ext cx="12191970" cy="9317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364" y="185058"/>
            <a:ext cx="888663" cy="101237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6229" y="1328057"/>
            <a:ext cx="11116809" cy="4789208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1pPr>
            <a:lvl2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2pPr>
            <a:lvl3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3pPr>
            <a:lvl4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4pPr>
            <a:lvl5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6DE7A17-7FA6-4929-9C92-4C207EA6CA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8" y="6267119"/>
            <a:ext cx="1947022" cy="1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149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7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1120437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229" y="1328057"/>
            <a:ext cx="11116809" cy="4789208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1pPr>
            <a:lvl2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2pPr>
            <a:lvl3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3pPr>
            <a:lvl4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4pPr>
            <a:lvl5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4AEEC0F-AC94-40E6-819B-5DC912D9F0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5926245"/>
            <a:ext cx="12191983" cy="9317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3962BA-6594-4DC6-9B3E-E5BF820968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8" y="6267119"/>
            <a:ext cx="1947022" cy="1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4501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7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0043633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5926245"/>
            <a:ext cx="12191983" cy="931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364" y="185058"/>
            <a:ext cx="888663" cy="101237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6229" y="1328057"/>
            <a:ext cx="11116809" cy="4789208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1pPr>
            <a:lvl2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2pPr>
            <a:lvl3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3pPr>
            <a:lvl4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4pPr>
            <a:lvl5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5C5730C-0D0C-4A94-9C3B-D2CC0C6299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8" y="6267119"/>
            <a:ext cx="1947022" cy="1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312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70">
          <p15:clr>
            <a:srgbClr val="FBAE40"/>
          </p15:clr>
        </p15:guide>
        <p15:guide id="2" pos="302">
          <p15:clr>
            <a:srgbClr val="FBAE40"/>
          </p15:clr>
        </p15:guide>
        <p15:guide id="3" pos="697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0043633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364" y="185058"/>
            <a:ext cx="888663" cy="1012372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28057"/>
            <a:ext cx="5430837" cy="478212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  <a:lvl2pPr>
              <a:defRPr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2pPr>
            <a:lvl3pPr>
              <a:defRPr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3pPr>
            <a:lvl4pPr>
              <a:defRPr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4pPr>
            <a:lvl5pPr>
              <a:defRPr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328057"/>
            <a:ext cx="5537200" cy="4782120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  <a:lvl2pPr>
              <a:defRPr b="0" i="0"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2pPr>
            <a:lvl3pPr>
              <a:defRPr b="0" i="0"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3pPr>
            <a:lvl4pPr>
              <a:defRPr b="0" i="0"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4pPr>
            <a:lvl5pPr>
              <a:defRPr b="0" i="0"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228D5D1-5C0A-4992-8BED-89FEA3D631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5926245"/>
            <a:ext cx="12191983" cy="931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A948E63-F2D0-4775-995A-E6AA429F87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8" y="6267119"/>
            <a:ext cx="1947022" cy="1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876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70">
          <p15:clr>
            <a:srgbClr val="FBAE40"/>
          </p15:clr>
        </p15:guide>
        <p15:guide id="2" pos="302">
          <p15:clr>
            <a:srgbClr val="FBAE40"/>
          </p15:clr>
        </p15:guide>
        <p15:guide id="3" pos="697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1120437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6229" y="1328057"/>
            <a:ext cx="11116809" cy="4789208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1pPr>
            <a:lvl2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2pPr>
            <a:lvl3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3pPr>
            <a:lvl4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4pPr>
            <a:lvl5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3C5CA41-9438-4329-9A7D-383DE2640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5926245"/>
            <a:ext cx="12191983" cy="9317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6719300-F260-47B9-A974-7A091B7743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8" y="6267119"/>
            <a:ext cx="1947022" cy="1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4677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7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0057809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364" y="185058"/>
            <a:ext cx="888663" cy="101237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6229" y="1328057"/>
            <a:ext cx="11116809" cy="4789208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1pPr>
            <a:lvl2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2pPr>
            <a:lvl3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3pPr>
            <a:lvl4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4pPr>
            <a:lvl5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F88C1C0-8AEF-434D-A955-E563886EA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5926245"/>
            <a:ext cx="12191983" cy="9317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4A43AA7-781F-4215-8B15-2829DD19005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8" y="6267119"/>
            <a:ext cx="1947022" cy="1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48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7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.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1120437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229" y="1328057"/>
            <a:ext cx="11116809" cy="4789208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1pPr>
            <a:lvl2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2pPr>
            <a:lvl3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3pPr>
            <a:lvl4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4pPr>
            <a:lvl5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4028AC1-E7A9-4AEB-BA27-13B2F9EF6B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5926245"/>
            <a:ext cx="12191970" cy="9317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FC6966-3A59-4966-9405-CBB99E8938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8" y="6267119"/>
            <a:ext cx="1947022" cy="1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03997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7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81951" y="3125627"/>
            <a:ext cx="9144000" cy="750677"/>
          </a:xfrm>
        </p:spPr>
        <p:txBody>
          <a:bodyPr anchor="ctr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81951" y="5565948"/>
            <a:ext cx="9144000" cy="566551"/>
          </a:xfrm>
        </p:spPr>
        <p:txBody>
          <a:bodyPr anchor="t"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PF BeauSans Pro SemiBold" charset="0"/>
                <a:ea typeface="PF BeauSans Pro SemiBold" charset="0"/>
                <a:cs typeface="PF BeauSans Pro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892440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70">
          <p15:clr>
            <a:srgbClr val="FBAE40"/>
          </p15:clr>
        </p15:guide>
        <p15:guide id="3" pos="6970">
          <p15:clr>
            <a:srgbClr val="FBAE40"/>
          </p15:clr>
        </p15:guide>
        <p15:guide id="4" orient="horz" pos="346">
          <p15:clr>
            <a:srgbClr val="FBAE40"/>
          </p15:clr>
        </p15:guide>
        <p15:guide id="5" pos="7287">
          <p15:clr>
            <a:srgbClr val="FBAE40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0043633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364" y="185058"/>
            <a:ext cx="888663" cy="1012372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6229" y="1328057"/>
            <a:ext cx="11116809" cy="4789208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1pPr>
            <a:lvl2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2pPr>
            <a:lvl3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3pPr>
            <a:lvl4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4pPr>
            <a:lvl5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0314B4D-9CFE-489E-999C-2E1A459687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5926245"/>
            <a:ext cx="12191970" cy="9317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6707072-8B14-4BD2-9837-FCD5B93509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8" y="6267119"/>
            <a:ext cx="1947022" cy="1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8291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70">
          <p15:clr>
            <a:srgbClr val="FBAE40"/>
          </p15:clr>
        </p15:guide>
        <p15:guide id="2" pos="302">
          <p15:clr>
            <a:srgbClr val="FBAE40"/>
          </p15:clr>
        </p15:guide>
        <p15:guide id="3" pos="697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0043633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364" y="185058"/>
            <a:ext cx="888663" cy="1012372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28057"/>
            <a:ext cx="5430837" cy="478212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  <a:lvl2pPr>
              <a:defRPr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2pPr>
            <a:lvl3pPr>
              <a:defRPr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3pPr>
            <a:lvl4pPr>
              <a:defRPr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4pPr>
            <a:lvl5pPr>
              <a:defRPr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328057"/>
            <a:ext cx="5537200" cy="4782120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  <a:lvl2pPr>
              <a:defRPr b="0" i="0"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2pPr>
            <a:lvl3pPr>
              <a:defRPr b="0" i="0"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3pPr>
            <a:lvl4pPr>
              <a:defRPr b="0" i="0"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4pPr>
            <a:lvl5pPr>
              <a:defRPr b="0" i="0">
                <a:solidFill>
                  <a:schemeClr val="bg2"/>
                </a:solidFill>
                <a:latin typeface="PF BeauSans Pro" charset="0"/>
                <a:ea typeface="PF BeauSans Pro" charset="0"/>
                <a:cs typeface="PF Beau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B908491-CB1D-4892-95AC-6F21F52419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5926245"/>
            <a:ext cx="12191970" cy="9317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6A1BCBF-1631-4F23-A6D1-46316020BD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8" y="6267119"/>
            <a:ext cx="1947022" cy="1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1757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70">
          <p15:clr>
            <a:srgbClr val="FBAE40"/>
          </p15:clr>
        </p15:guide>
        <p15:guide id="2" pos="302">
          <p15:clr>
            <a:srgbClr val="FBAE40"/>
          </p15:clr>
        </p15:guide>
        <p15:guide id="3" pos="697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1120437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6229" y="1328057"/>
            <a:ext cx="11116809" cy="4789208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1pPr>
            <a:lvl2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2pPr>
            <a:lvl3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3pPr>
            <a:lvl4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4pPr>
            <a:lvl5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BCB956B-DD15-4B26-879C-FF630D6630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5926245"/>
            <a:ext cx="12191970" cy="9317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27091A3-4A32-4919-8DCD-9766B70FAE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8" y="6267119"/>
            <a:ext cx="1947022" cy="1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49723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7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0057809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364" y="185058"/>
            <a:ext cx="888663" cy="101237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6229" y="1328057"/>
            <a:ext cx="11116809" cy="4789208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1pPr>
            <a:lvl2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2pPr>
            <a:lvl3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3pPr>
            <a:lvl4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4pPr>
            <a:lvl5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1B9BDEB-0179-416D-83E6-6F1DE82A76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5926245"/>
            <a:ext cx="12191970" cy="9317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9181FF3-3D0C-4679-879A-A009D565E9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8" y="6267119"/>
            <a:ext cx="1947022" cy="1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757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7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1120437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tx2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86229" y="1328057"/>
            <a:ext cx="11116809" cy="478920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  <a:lvl2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2pPr>
            <a:lvl3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3pPr>
            <a:lvl4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4pPr>
            <a:lvl5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21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0086163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tx2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364" y="185058"/>
            <a:ext cx="888662" cy="1012372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6229" y="1328057"/>
            <a:ext cx="11116809" cy="478920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  <a:lvl2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2pPr>
            <a:lvl3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3pPr>
            <a:lvl4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4pPr>
            <a:lvl5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6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1120437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tx2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28057"/>
            <a:ext cx="5430837" cy="478212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  <a:lvl2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2pPr>
            <a:lvl3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3pPr>
            <a:lvl4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4pPr>
            <a:lvl5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328057"/>
            <a:ext cx="5537200" cy="478212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  <a:lvl2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2pPr>
            <a:lvl3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3pPr>
            <a:lvl4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4pPr>
            <a:lvl5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519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0086163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tx2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28057"/>
            <a:ext cx="5430837" cy="478212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  <a:lvl2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2pPr>
            <a:lvl3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3pPr>
            <a:lvl4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4pPr>
            <a:lvl5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328057"/>
            <a:ext cx="5537200" cy="478212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  <a:lvl2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2pPr>
            <a:lvl3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3pPr>
            <a:lvl4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4pPr>
            <a:lvl5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364" y="185058"/>
            <a:ext cx="888662" cy="101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5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1120437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tx2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86229" y="1328057"/>
            <a:ext cx="11116809" cy="478920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  <a:lvl2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2pPr>
            <a:lvl3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3pPr>
            <a:lvl4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4pPr>
            <a:lvl5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22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0086163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tx2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364" y="185058"/>
            <a:ext cx="888662" cy="1012372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6229" y="1328057"/>
            <a:ext cx="11116809" cy="478920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  <a:lvl2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2pPr>
            <a:lvl3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3pPr>
            <a:lvl4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4pPr>
            <a:lvl5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4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81951" y="3125627"/>
            <a:ext cx="9144000" cy="750677"/>
          </a:xfrm>
        </p:spPr>
        <p:txBody>
          <a:bodyPr anchor="ctr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81951" y="5565948"/>
            <a:ext cx="9144000" cy="566551"/>
          </a:xfrm>
        </p:spPr>
        <p:txBody>
          <a:bodyPr anchor="t"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PF BeauSans Pro SemiBold" charset="0"/>
                <a:ea typeface="PF BeauSans Pro SemiBold" charset="0"/>
                <a:cs typeface="PF BeauSans Pro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881257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70">
          <p15:clr>
            <a:srgbClr val="FBAE40"/>
          </p15:clr>
        </p15:guide>
        <p15:guide id="3" pos="6970">
          <p15:clr>
            <a:srgbClr val="FBAE40"/>
          </p15:clr>
        </p15:guide>
        <p15:guide id="4" orient="horz" pos="346">
          <p15:clr>
            <a:srgbClr val="FBAE40"/>
          </p15:clr>
        </p15:guide>
        <p15:guide id="5" pos="7287">
          <p15:clr>
            <a:srgbClr val="FBAE40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1120437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tx2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28057"/>
            <a:ext cx="5430837" cy="478212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  <a:lvl2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2pPr>
            <a:lvl3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3pPr>
            <a:lvl4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4pPr>
            <a:lvl5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328057"/>
            <a:ext cx="5537200" cy="478212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  <a:lvl2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2pPr>
            <a:lvl3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3pPr>
            <a:lvl4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4pPr>
            <a:lvl5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80607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0086163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tx2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28057"/>
            <a:ext cx="5430837" cy="478212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  <a:lvl2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2pPr>
            <a:lvl3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3pPr>
            <a:lvl4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4pPr>
            <a:lvl5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328057"/>
            <a:ext cx="5537200" cy="478212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  <a:lvl2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2pPr>
            <a:lvl3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3pPr>
            <a:lvl4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4pPr>
            <a:lvl5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364" y="185058"/>
            <a:ext cx="888662" cy="101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11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1120437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tx2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86229" y="1328057"/>
            <a:ext cx="11116809" cy="478920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  <a:lvl2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2pPr>
            <a:lvl3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3pPr>
            <a:lvl4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4pPr>
            <a:lvl5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93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0086163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tx2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364" y="185058"/>
            <a:ext cx="888662" cy="1012372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6229" y="1328057"/>
            <a:ext cx="11116809" cy="478920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  <a:lvl2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2pPr>
            <a:lvl3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3pPr>
            <a:lvl4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4pPr>
            <a:lvl5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5393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1120437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tx2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28057"/>
            <a:ext cx="5430837" cy="478212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  <a:lvl2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2pPr>
            <a:lvl3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3pPr>
            <a:lvl4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4pPr>
            <a:lvl5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328057"/>
            <a:ext cx="5537200" cy="478212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  <a:lvl2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2pPr>
            <a:lvl3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3pPr>
            <a:lvl4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4pPr>
            <a:lvl5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73486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0086163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tx2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328057"/>
            <a:ext cx="5430837" cy="478212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  <a:lvl2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2pPr>
            <a:lvl3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3pPr>
            <a:lvl4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4pPr>
            <a:lvl5pPr>
              <a:defRPr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328057"/>
            <a:ext cx="5537200" cy="4782120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  <a:lvl2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2pPr>
            <a:lvl3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3pPr>
            <a:lvl4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4pPr>
            <a:lvl5pPr>
              <a:defRPr b="0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364" y="185058"/>
            <a:ext cx="888662" cy="101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22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1120437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accent5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5926245"/>
            <a:ext cx="12191970" cy="931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70A72E-6973-476C-8BE2-E55D35D631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8" y="6267119"/>
            <a:ext cx="1947022" cy="1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50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age image a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1120437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accent5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5926245"/>
            <a:ext cx="12191970" cy="931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1950772-2017-460A-B283-3CB8CFC02D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8" y="6267119"/>
            <a:ext cx="1947022" cy="1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564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81951" y="5331788"/>
            <a:ext cx="9144000" cy="750677"/>
          </a:xfr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4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81951" y="3125627"/>
            <a:ext cx="9144000" cy="750677"/>
          </a:xfrm>
        </p:spPr>
        <p:txBody>
          <a:bodyPr anchor="ctr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81951" y="5565948"/>
            <a:ext cx="9144000" cy="566551"/>
          </a:xfrm>
        </p:spPr>
        <p:txBody>
          <a:bodyPr anchor="t"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PF BeauSans Pro SemiBold" charset="0"/>
                <a:ea typeface="PF BeauSans Pro SemiBold" charset="0"/>
                <a:cs typeface="PF BeauSans Pro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13199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70">
          <p15:clr>
            <a:srgbClr val="FBAE40"/>
          </p15:clr>
        </p15:guide>
        <p15:guide id="3" pos="6970">
          <p15:clr>
            <a:srgbClr val="FBAE40"/>
          </p15:clr>
        </p15:guide>
        <p15:guide id="4" orient="horz" pos="346">
          <p15:clr>
            <a:srgbClr val="FBAE40"/>
          </p15:clr>
        </p15:guide>
        <p15:guide id="5" pos="7287">
          <p15:clr>
            <a:srgbClr val="FBAE40"/>
          </p15:clr>
        </p15:guide>
        <p15:guide id="6" pos="30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81951" y="5331788"/>
            <a:ext cx="9144000" cy="750677"/>
          </a:xfr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2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81951" y="5331788"/>
            <a:ext cx="9144000" cy="750677"/>
          </a:xfr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0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81951" y="5331788"/>
            <a:ext cx="9144000" cy="750677"/>
          </a:xfr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8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81951" y="5331788"/>
            <a:ext cx="9144000" cy="750677"/>
          </a:xfr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PF BeauSans Pro" charset="0"/>
                <a:ea typeface="PF BeauSans Pro" charset="0"/>
                <a:cs typeface="PF BeauSans Pro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5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.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79640"/>
            <a:ext cx="11120437" cy="759732"/>
          </a:xfrm>
        </p:spPr>
        <p:txBody>
          <a:bodyPr anchor="t">
            <a:normAutofit/>
          </a:bodyPr>
          <a:lstStyle>
            <a:lvl1pPr>
              <a:defRPr sz="3200" b="0" i="0">
                <a:solidFill>
                  <a:schemeClr val="accent1"/>
                </a:solidFill>
                <a:latin typeface="PFBeauSansPro-SemiBold"/>
                <a:cs typeface="PFBeauSansPro-SemiBol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229" y="1328057"/>
            <a:ext cx="11116809" cy="4789208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1pPr>
            <a:lvl2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2pPr>
            <a:lvl3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3pPr>
            <a:lvl4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4pPr>
            <a:lvl5pPr>
              <a:defRPr b="0" i="0">
                <a:solidFill>
                  <a:schemeClr val="bg2"/>
                </a:solidFill>
                <a:latin typeface="PFBeauSansPro-Regular"/>
                <a:cs typeface="PFBeauSansPro-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7121" y="6494233"/>
            <a:ext cx="27432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B942748A-CA1E-C946-AF7C-00FFEABB12BD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4233"/>
            <a:ext cx="4114800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86456" y="6494233"/>
            <a:ext cx="620473" cy="365125"/>
          </a:xfrm>
        </p:spPr>
        <p:txBody>
          <a:bodyPr/>
          <a:lstStyle>
            <a:lvl1pPr>
              <a:defRPr b="0" i="0">
                <a:latin typeface="PFBeauSansPro-Regular"/>
                <a:cs typeface="PFBeauSansPro-Regular"/>
              </a:defRPr>
            </a:lvl1pPr>
          </a:lstStyle>
          <a:p>
            <a:fld id="{65302F1A-223C-8644-A602-71EB013A8C3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" y="5926245"/>
            <a:ext cx="12191970" cy="931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EFB005A-D533-43D3-B7FE-B080C6104F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48" y="6267119"/>
            <a:ext cx="1947022" cy="18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6761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37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748A-CA1E-C946-AF7C-00FFEABB12B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02F1A-223C-8644-A602-71EB013A8C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82" r:id="rId2"/>
    <p:sldLayoutId id="2147483684" r:id="rId3"/>
    <p:sldLayoutId id="2147483683" r:id="rId4"/>
    <p:sldLayoutId id="2147483714" r:id="rId5"/>
    <p:sldLayoutId id="2147483715" r:id="rId6"/>
    <p:sldLayoutId id="2147483716" r:id="rId7"/>
    <p:sldLayoutId id="2147483717" r:id="rId8"/>
    <p:sldLayoutId id="2147483686" r:id="rId9"/>
    <p:sldLayoutId id="2147483718" r:id="rId10"/>
    <p:sldLayoutId id="2147483719" r:id="rId11"/>
    <p:sldLayoutId id="2147483650" r:id="rId12"/>
    <p:sldLayoutId id="2147483721" r:id="rId13"/>
    <p:sldLayoutId id="2147483722" r:id="rId14"/>
    <p:sldLayoutId id="2147483690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667" r:id="rId24"/>
    <p:sldLayoutId id="2147483701" r:id="rId25"/>
    <p:sldLayoutId id="2147483702" r:id="rId26"/>
    <p:sldLayoutId id="2147483674" r:id="rId27"/>
    <p:sldLayoutId id="2147483710" r:id="rId28"/>
    <p:sldLayoutId id="2147483711" r:id="rId29"/>
    <p:sldLayoutId id="2147483712" r:id="rId30"/>
    <p:sldLayoutId id="2147483713" r:id="rId31"/>
    <p:sldLayoutId id="2147483706" r:id="rId32"/>
    <p:sldLayoutId id="2147483707" r:id="rId33"/>
    <p:sldLayoutId id="2147483708" r:id="rId34"/>
    <p:sldLayoutId id="2147483709" r:id="rId35"/>
    <p:sldLayoutId id="2147483698" r:id="rId36"/>
    <p:sldLayoutId id="2147483705" r:id="rId37"/>
    <p:sldLayoutId id="2147483681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s.gd/MIU_EN" TargetMode="External"/><Relationship Id="rId2" Type="http://schemas.openxmlformats.org/officeDocument/2006/relationships/hyperlink" Target="http://fame.uefa.com/media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mailto:media.accreditations@uefa.ch" TargetMode="External"/><Relationship Id="rId5" Type="http://schemas.openxmlformats.org/officeDocument/2006/relationships/hyperlink" Target="https://www.uefa.com/insideuefa/mediaservices/accreditation/index.html" TargetMode="External"/><Relationship Id="rId4" Type="http://schemas.openxmlformats.org/officeDocument/2006/relationships/hyperlink" Target="https://broadcasters.fame.uefa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C08AF2-470D-4722-9D1C-12B91624A1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MEDIA ACCREDITATION PROCEDURE</a:t>
            </a:r>
            <a:br>
              <a:rPr lang="en-GB" sz="4000" dirty="0"/>
            </a:br>
            <a:r>
              <a:rPr lang="en-GB" sz="4000" dirty="0"/>
              <a:t>UEFA EURO 2020 FINAL DRAW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388280BC-7CD8-4A9D-958C-F69BCE4D07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GENERIC MEDIA</a:t>
            </a:r>
          </a:p>
        </p:txBody>
      </p:sp>
    </p:spTree>
    <p:extLst>
      <p:ext uri="{BB962C8B-B14F-4D97-AF65-F5344CB8AC3E}">
        <p14:creationId xmlns:p14="http://schemas.microsoft.com/office/powerpoint/2010/main" val="16794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2606CEB-B8D8-4785-A326-04251F43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29" y="360869"/>
            <a:ext cx="10043633" cy="759732"/>
          </a:xfrm>
        </p:spPr>
        <p:txBody>
          <a:bodyPr>
            <a:normAutofit fontScale="90000"/>
          </a:bodyPr>
          <a:lstStyle/>
          <a:p>
            <a:r>
              <a:rPr lang="en-GB" sz="2500" dirty="0"/>
              <a:t>Generic Media Accreditation procedure for EURO 2020 </a:t>
            </a:r>
            <a:r>
              <a:rPr lang="en-GB" sz="2800" baseline="30000" dirty="0"/>
              <a:t>TM</a:t>
            </a:r>
            <a:r>
              <a:rPr lang="en-GB" sz="2800" dirty="0"/>
              <a:t> </a:t>
            </a:r>
            <a:r>
              <a:rPr lang="en-GB" sz="2500" dirty="0"/>
              <a:t>Final D</a:t>
            </a:r>
            <a:r>
              <a:rPr lang="en-GB" sz="2600" dirty="0"/>
              <a:t>raw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87FFEFDF-0FD0-4761-A6B8-90092FF3B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29" y="1232263"/>
            <a:ext cx="11116809" cy="478920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400" b="1" dirty="0"/>
              <a:t>Media Representatives: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400" dirty="0"/>
              <a:t>Media representatives (Press, Video Journalists and Photographers) with a valid FAME user account may apply for Accreditation via the media portal: </a:t>
            </a:r>
            <a:r>
              <a:rPr lang="en-GB" sz="1400" dirty="0">
                <a:hlinkClick r:id="rId2"/>
              </a:rPr>
              <a:t>http://fame.uefa.com/media</a:t>
            </a:r>
            <a:r>
              <a:rPr lang="en-GB" sz="1400" dirty="0"/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400" dirty="0"/>
              <a:t>Should any media representatives need to register, kindly use the following link to register: </a:t>
            </a:r>
            <a:r>
              <a:rPr lang="en-GB" sz="1400" dirty="0">
                <a:hlinkClick r:id="rId3"/>
              </a:rPr>
              <a:t>http://is.gd/MIU_EN</a:t>
            </a:r>
            <a:r>
              <a:rPr lang="en-GB" sz="1400" dirty="0"/>
              <a:t>  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400" b="1" dirty="0"/>
              <a:t>TV and Radio Non-Rights Holders: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400" dirty="0"/>
              <a:t>TV and Radio Non-Rights Holders with valid FAME user account may apply for Accreditation via the broadcaster portal: </a:t>
            </a:r>
            <a:r>
              <a:rPr lang="en-GB" sz="1400" dirty="0">
                <a:hlinkClick r:id="rId4"/>
              </a:rPr>
              <a:t>https://broadcasters.fame.uefa.com</a:t>
            </a:r>
            <a:endParaRPr lang="en-GB" sz="14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400" dirty="0"/>
              <a:t>Should any TV and Radio Non-Rights Holders need to register, kindly use the following link to register: </a:t>
            </a:r>
            <a:r>
              <a:rPr lang="en-GB" sz="1400" dirty="0">
                <a:hlinkClick r:id="rId5"/>
              </a:rPr>
              <a:t>https://www.uefa.com/insideuefa/mediaservices/accreditation/index.html</a:t>
            </a:r>
            <a:endParaRPr lang="en-GB" sz="14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400" b="1" dirty="0"/>
              <a:t>EURO 2020</a:t>
            </a:r>
            <a:r>
              <a:rPr lang="en-GB" sz="1400" b="1" baseline="30000" dirty="0"/>
              <a:t>TM </a:t>
            </a:r>
            <a:r>
              <a:rPr lang="en-GB" sz="1400" b="1" dirty="0"/>
              <a:t>Final Draw: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1400" dirty="0"/>
              <a:t>Media and NRHs must apply for accreditations for </a:t>
            </a:r>
            <a:r>
              <a:rPr lang="en-GB" sz="1400" dirty="0"/>
              <a:t>UEFA EURO 2020</a:t>
            </a:r>
            <a:r>
              <a:rPr lang="en-GB" sz="1400" baseline="30000" dirty="0"/>
              <a:t>TM </a:t>
            </a:r>
            <a:r>
              <a:rPr lang="en-GB" sz="1400" dirty="0"/>
              <a:t>Final Draw</a:t>
            </a:r>
            <a:r>
              <a:rPr lang="en-US" sz="1400" dirty="0"/>
              <a:t> before </a:t>
            </a: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November 22</a:t>
            </a:r>
            <a:r>
              <a:rPr lang="en-US" sz="1400" b="1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nd</a:t>
            </a:r>
            <a:r>
              <a: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2019, 23:59 CET.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1400" dirty="0"/>
              <a:t>Accreditation requests will be assessed by the UEFA Media Services’ team and notifications will be sent out within the following days after the deadline.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sz="14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400" dirty="0"/>
              <a:t>Should they have any issues, please contact us via </a:t>
            </a:r>
            <a:r>
              <a:rPr lang="en-GB" sz="1400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media.accreditations@uefa.ch</a:t>
            </a:r>
            <a:r>
              <a:rPr lang="en-GB" sz="1400" dirty="0"/>
              <a:t>. 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8608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54327842"/>
      </p:ext>
    </p:extLst>
  </p:cSld>
  <p:clrMapOvr>
    <a:masterClrMapping/>
  </p:clrMapOvr>
</p:sld>
</file>

<file path=ppt/theme/theme1.xml><?xml version="1.0" encoding="utf-8"?>
<a:theme xmlns:a="http://schemas.openxmlformats.org/drawingml/2006/main" name="2020 template">
  <a:themeElements>
    <a:clrScheme name="2020">
      <a:dk1>
        <a:sysClr val="windowText" lastClr="000000"/>
      </a:dk1>
      <a:lt1>
        <a:sysClr val="window" lastClr="FFFFFF"/>
      </a:lt1>
      <a:dk2>
        <a:srgbClr val="006272"/>
      </a:dk2>
      <a:lt2>
        <a:srgbClr val="008EAA"/>
      </a:lt2>
      <a:accent1>
        <a:srgbClr val="00C1D5"/>
      </a:accent1>
      <a:accent2>
        <a:srgbClr val="B94700"/>
      </a:accent2>
      <a:accent3>
        <a:srgbClr val="00BBE5"/>
      </a:accent3>
      <a:accent4>
        <a:srgbClr val="84329B"/>
      </a:accent4>
      <a:accent5>
        <a:srgbClr val="671E75"/>
      </a:accent5>
      <a:accent6>
        <a:srgbClr val="F2A900"/>
      </a:accent6>
      <a:hlink>
        <a:srgbClr val="00C1D5"/>
      </a:hlink>
      <a:folHlink>
        <a:srgbClr val="008EAA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omp_Euro_2020_16x9.potx" id="{6389C081-1E49-4915-AED8-1A3F235709BD}" vid="{110C66B9-1C5A-410A-B94F-AF5D8D07CF2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rganisation document" ma:contentTypeID="0x0101001D26475C81A5428CA82A0196BFE02A6400E1ABFEDAA7100A48B9B6800E8B2DC21A" ma:contentTypeVersion="244" ma:contentTypeDescription="Create a new document." ma:contentTypeScope="" ma:versionID="559a044e32cef90f9ca4300ff6b7955f">
  <xsd:schema xmlns:xsd="http://www.w3.org/2001/XMLSchema" xmlns:xs="http://www.w3.org/2001/XMLSchema" xmlns:p="http://schemas.microsoft.com/office/2006/metadata/properties" xmlns:ns2="601b938b-f8d9-498d-85cf-6399b78fdb77" xmlns:ns3="7e93a3c0-2e16-4048-b3a9-29517af69b7d" xmlns:ns4="cdb56032-ab14-423d-86aa-7fd99b255c22" targetNamespace="http://schemas.microsoft.com/office/2006/metadata/properties" ma:root="true" ma:fieldsID="5aad88717aa9e66ca3c78a6dcb8fc78d" ns2:_="" ns3:_="" ns4:_="">
    <xsd:import namespace="601b938b-f8d9-498d-85cf-6399b78fdb77"/>
    <xsd:import namespace="7e93a3c0-2e16-4048-b3a9-29517af69b7d"/>
    <xsd:import namespace="cdb56032-ab14-423d-86aa-7fd99b255c22"/>
    <xsd:element name="properties">
      <xsd:complexType>
        <xsd:sequence>
          <xsd:element name="documentManagement">
            <xsd:complexType>
              <xsd:all>
                <xsd:element ref="ns2:b90ed74be2c9423ba62de00beaf530d2" minOccurs="0"/>
                <xsd:element ref="ns2:TaxCatchAllLabel" minOccurs="0"/>
                <xsd:element ref="ns2:k6f029d161a04e988567830420c084e3" minOccurs="0"/>
                <xsd:element ref="ns2:_dlc_DocId" minOccurs="0"/>
                <xsd:element ref="ns2:_dlc_DocIdUrl" minOccurs="0"/>
                <xsd:element ref="ns2:_dlc_DocIdPersistId" minOccurs="0"/>
                <xsd:element ref="ns2:n85b496d31b7433aba822d9300691867" minOccurs="0"/>
                <xsd:element ref="ns2:h27266a74e7d45cf800dd507d0a68f53" minOccurs="0"/>
                <xsd:element ref="ns2:TaxCatchAll" minOccurs="0"/>
                <xsd:element ref="ns3:_Flow_SignoffStatu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b938b-f8d9-498d-85cf-6399b78fdb77" elementFormDefault="qualified">
    <xsd:import namespace="http://schemas.microsoft.com/office/2006/documentManagement/types"/>
    <xsd:import namespace="http://schemas.microsoft.com/office/infopath/2007/PartnerControls"/>
    <xsd:element name="b90ed74be2c9423ba62de00beaf530d2" ma:index="17" nillable="true" ma:taxonomy="true" ma:internalName="b90ed74be2c9423ba62de00beaf530d2" ma:taxonomyFieldName="UEFA_news_event" ma:displayName="Event" ma:fieldId="{b90ed74b-e2c9-423b-a62d-e00beaf530d2}" ma:taxonomyMulti="true" ma:sspId="04a8516e-0b59-45e9-ab9f-72fd8e49e383" ma:termSetId="7ac6acbc-a2a0-4303-b579-69bcc2b32d1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c695d292-3f36-4e66-ac3f-f509c3615626}" ma:internalName="TaxCatchAllLabel" ma:readOnly="true" ma:showField="CatchAllDataLabel" ma:web="601b938b-f8d9-498d-85cf-6399b78fd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6f029d161a04e988567830420c084e3" ma:index="19" nillable="true" ma:taxonomy="true" ma:internalName="k6f029d161a04e988567830420c084e3" ma:taxonomyFieldName="uefa_event_tags" ma:displayName="Tags" ma:fieldId="{46f029d1-61a0-4e98-8567-830420c084e3}" ma:taxonomyMulti="true" ma:sspId="04a8516e-0b59-45e9-ab9f-72fd8e49e383" ma:termSetId="615ed33c-f790-4b22-9f3e-1d0983a998d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n85b496d31b7433aba822d9300691867" ma:index="23" nillable="true" ma:taxonomy="true" ma:internalName="n85b496d31b7433aba822d9300691867" ma:taxonomyFieldName="UEFA_doc_type" ma:displayName="Document type" ma:fieldId="{785b496d-31b7-433a-ba82-2d9300691867}" ma:taxonomyMulti="true" ma:sspId="04a8516e-0b59-45e9-ab9f-72fd8e49e383" ma:termSetId="d0321bb1-2195-4dd6-a6eb-100ef6b322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27266a74e7d45cf800dd507d0a68f53" ma:index="24" nillable="true" ma:taxonomy="true" ma:internalName="h27266a74e7d45cf800dd507d0a68f53" ma:taxonomyFieldName="uefa_news_cc7737" ma:displayName="Organisation" ma:default="-2;#Media Services &amp; Operations|7e67f87e-cac7-4c05-b249-3abdc8b54cbe" ma:fieldId="{127266a7-4e7d-45cf-800d-d507d0a68f53}" ma:taxonomyMulti="true" ma:sspId="04a8516e-0b59-45e9-ab9f-72fd8e49e383" ma:termSetId="a48682eb-2874-4c5c-acf6-5248c3020e9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5" nillable="true" ma:displayName="Taxonomy Catch All Column" ma:hidden="true" ma:list="{c695d292-3f36-4e66-ac3f-f509c3615626}" ma:internalName="TaxCatchAll" ma:showField="CatchAllData" ma:web="601b938b-f8d9-498d-85cf-6399b78fd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3a3c0-2e16-4048-b3a9-29517af69b7d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Metadata" ma:index="2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56032-ab14-423d-86aa-7fd99b255c22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27266a74e7d45cf800dd507d0a68f53 xmlns="601b938b-f8d9-498d-85cf-6399b78fdb7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Media Services ＆ Operations</TermName>
          <TermId xmlns="http://schemas.microsoft.com/office/infopath/2007/PartnerControls">7e67f87e-cac7-4c05-b249-3abdc8b54cbe</TermId>
        </TermInfo>
      </Terms>
    </h27266a74e7d45cf800dd507d0a68f53>
    <_Flow_SignoffStatus xmlns="7e93a3c0-2e16-4048-b3a9-29517af69b7d" xsi:nil="true"/>
    <b90ed74be2c9423ba62de00beaf530d2 xmlns="601b938b-f8d9-498d-85cf-6399b78fdb77">
      <Terms xmlns="http://schemas.microsoft.com/office/infopath/2007/PartnerControls"/>
    </b90ed74be2c9423ba62de00beaf530d2>
    <k6f029d161a04e988567830420c084e3 xmlns="601b938b-f8d9-498d-85cf-6399b78fdb77">
      <Terms xmlns="http://schemas.microsoft.com/office/infopath/2007/PartnerControls"/>
    </k6f029d161a04e988567830420c084e3>
    <n85b496d31b7433aba822d9300691867 xmlns="601b938b-f8d9-498d-85cf-6399b78fdb77">
      <Terms xmlns="http://schemas.microsoft.com/office/infopath/2007/PartnerControls"/>
    </n85b496d31b7433aba822d9300691867>
    <TaxCatchAll xmlns="601b938b-f8d9-498d-85cf-6399b78fdb77">
      <Value>168</Value>
    </TaxCatchAll>
    <_dlc_DocId xmlns="601b938b-f8d9-498d-85cf-6399b78fdb77">DAAWQA52UR4T-525364265-25943</_dlc_DocId>
    <_dlc_DocIdUrl xmlns="601b938b-f8d9-498d-85cf-6399b78fdb77">
      <Url>https://uefa365.sharepoint.com/sites/organisation/Media-Services---Operations/_layouts/15/DocIdRedir.aspx?ID=DAAWQA52UR4T-525364265-25943</Url>
      <Description>DAAWQA52UR4T-525364265-25943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DA945B8-D35A-491C-B2EC-65767B37D2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b938b-f8d9-498d-85cf-6399b78fdb77"/>
    <ds:schemaRef ds:uri="7e93a3c0-2e16-4048-b3a9-29517af69b7d"/>
    <ds:schemaRef ds:uri="cdb56032-ab14-423d-86aa-7fd99b255c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1BC47A-0848-4FD5-B0A0-04E0B37A735B}">
  <ds:schemaRefs>
    <ds:schemaRef ds:uri="601b938b-f8d9-498d-85cf-6399b78fdb77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cdb56032-ab14-423d-86aa-7fd99b255c22"/>
    <ds:schemaRef ds:uri="7e93a3c0-2e16-4048-b3a9-29517af69b7d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786E59E-5FAB-48D4-B99C-63EE7AB9873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5EA3A54-5216-4371-BB62-6FEE7943D05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Comp_Euro_2020_16x9</Template>
  <TotalTime>60</TotalTime>
  <Words>181</Words>
  <Application>Microsoft Office PowerPoint</Application>
  <PresentationFormat>Произвольный</PresentationFormat>
  <Paragraphs>15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2020 template</vt:lpstr>
      <vt:lpstr>MEDIA ACCREDITATION PROCEDURE UEFA EURO 2020 FINAL DRAW</vt:lpstr>
      <vt:lpstr>Generic Media Accreditation procedure for EURO 2020 TM Final Draw</vt:lpstr>
      <vt:lpstr>Thank you</vt:lpstr>
    </vt:vector>
  </TitlesOfParts>
  <Company>UEFA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ACCREDITATION PROCEDURE FOR UEFA EURO 2020 FINAL DRAW</dc:title>
  <dc:creator>Velasco Luis</dc:creator>
  <cp:lastModifiedBy>User</cp:lastModifiedBy>
  <cp:revision>4</cp:revision>
  <cp:lastPrinted>2016-07-28T13:39:00Z</cp:lastPrinted>
  <dcterms:created xsi:type="dcterms:W3CDTF">2019-11-15T14:52:49Z</dcterms:created>
  <dcterms:modified xsi:type="dcterms:W3CDTF">2019-11-20T15:25:53Z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0x0101001D26475C81A5428CA82A0196BFE02A6400E1ABFEDAA7100A48B9B6800E8B2DC21A</vt:lpwstr>
  </property>
  <property fmtid="{D5CDD505-2E9C-101B-9397-08002B2CF9AE}" pid="3" name="UEFA_news_event">
    <vt:lpwstr/>
  </property>
  <property fmtid="{D5CDD505-2E9C-101B-9397-08002B2CF9AE}" pid="4" name="_dlc_DocIdItemGuid">
    <vt:lpwstr>198e507c-0dcf-420e-92f5-29edabdd0818</vt:lpwstr>
  </property>
  <property fmtid="{D5CDD505-2E9C-101B-9397-08002B2CF9AE}" pid="5" name="uefa_news_cc7737">
    <vt:lpwstr>168;#Media Services ＆ Operations|7e67f87e-cac7-4c05-b249-3abdc8b54cbe</vt:lpwstr>
  </property>
  <property fmtid="{D5CDD505-2E9C-101B-9397-08002B2CF9AE}" pid="6" name="UEFA_doc_type">
    <vt:lpwstr/>
  </property>
  <property fmtid="{D5CDD505-2E9C-101B-9397-08002B2CF9AE}" pid="7" name="uefa_event_tags">
    <vt:lpwstr/>
  </property>
</Properties>
</file>